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76050-8C29-7D41-A604-9E160D4A3E4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3E4E9-6260-AE4F-99EE-5EE0E7C4B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726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3E4E9-6260-AE4F-99EE-5EE0E7C4B8E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694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Peticodiac</a:t>
            </a:r>
            <a:r>
              <a:rPr lang="en-US" dirty="0" smtClean="0"/>
              <a:t> river ecosystem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Meaghan and </a:t>
            </a:r>
            <a:r>
              <a:rPr lang="en-US" dirty="0" err="1" smtClean="0"/>
              <a:t>Madie</a:t>
            </a:r>
            <a:r>
              <a:rPr lang="en-US" dirty="0"/>
              <a:t> </a:t>
            </a:r>
            <a:r>
              <a:rPr lang="en-US" dirty="0" smtClean="0"/>
              <a:t>8D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990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PROBLEMS HAPPENING NOW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greater </a:t>
            </a:r>
            <a:r>
              <a:rPr lang="en-US" dirty="0" err="1" smtClean="0"/>
              <a:t>moncton</a:t>
            </a:r>
            <a:r>
              <a:rPr lang="en-US" dirty="0" smtClean="0"/>
              <a:t> sewage treatment center  is damaging the river by putting bacteria into the water making it dangerous for animals living in the area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892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you can help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You can donate money or visit some websites to go volunteer to help animals and to help the water.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955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over the years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Before it was open had nice clear water for boating and fishing.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Now has muddy gross water can no longer fish or boat.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6" name="Picture 5" descr="hi-nb-petitcodiac-river-85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76" y="3422651"/>
            <a:ext cx="6367978" cy="1181100"/>
          </a:xfrm>
          <a:prstGeom prst="rect">
            <a:avLst/>
          </a:prstGeom>
        </p:spPr>
      </p:pic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0" y="5064125"/>
            <a:ext cx="7080250" cy="163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931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living in the river </a:t>
            </a:r>
            <a:endParaRPr lang="en-US" dirty="0"/>
          </a:p>
        </p:txBody>
      </p:sp>
      <p:pic>
        <p:nvPicPr>
          <p:cNvPr id="4" name="Content Placeholder 3" descr="Unknown-1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99" b="13399"/>
          <a:stretch>
            <a:fillRect/>
          </a:stretch>
        </p:blipFill>
        <p:spPr>
          <a:xfrm>
            <a:off x="0" y="3111500"/>
            <a:ext cx="4554194" cy="1701800"/>
          </a:xfrm>
        </p:spPr>
      </p:pic>
      <p:pic>
        <p:nvPicPr>
          <p:cNvPr id="5" name="Picture 4" descr="Castor_canadensi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0" y="3111500"/>
            <a:ext cx="4871694" cy="1701800"/>
          </a:xfrm>
          <a:prstGeom prst="rect">
            <a:avLst/>
          </a:prstGeom>
        </p:spPr>
      </p:pic>
      <p:pic>
        <p:nvPicPr>
          <p:cNvPr id="6" name="Picture 5" descr="Unknown-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1" y="4813300"/>
            <a:ext cx="49530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18643"/>
      </p:ext>
    </p:extLst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96</TotalTime>
  <Words>98</Words>
  <Application>Microsoft Macintosh PowerPoint</Application>
  <PresentationFormat>On-screen Show (4:3)</PresentationFormat>
  <Paragraphs>12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Sky</vt:lpstr>
      <vt:lpstr>Peticodiac river ecosystem </vt:lpstr>
      <vt:lpstr>THE PROBLEMS HAPPENING NOW </vt:lpstr>
      <vt:lpstr>How you can help </vt:lpstr>
      <vt:lpstr>effects over the years </vt:lpstr>
      <vt:lpstr>Animals living in the river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Peticodiac river ecosystem </dc:title>
  <dc:creator>asdfdfs</dc:creator>
  <cp:lastModifiedBy>asdfdfs</cp:lastModifiedBy>
  <cp:revision>7</cp:revision>
  <dcterms:created xsi:type="dcterms:W3CDTF">2016-05-25T17:02:59Z</dcterms:created>
  <dcterms:modified xsi:type="dcterms:W3CDTF">2016-06-09T14:22:49Z</dcterms:modified>
</cp:coreProperties>
</file>